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8" autoAdjust="0"/>
  </p:normalViewPr>
  <p:slideViewPr>
    <p:cSldViewPr>
      <p:cViewPr varScale="1">
        <p:scale>
          <a:sx n="78" d="100"/>
          <a:sy n="78" d="100"/>
        </p:scale>
        <p:origin x="3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0574000" cy="10287000"/>
            <a:chOff x="0" y="0"/>
            <a:chExt cx="27432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8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 flipH="1">
              <a:off x="137160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13716000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13716000" y="13716000"/>
                  </a:lnTo>
                  <a:lnTo>
                    <a:pt x="13716000" y="0"/>
                  </a:lnTo>
                  <a:close/>
                </a:path>
              </a:pathLst>
            </a:custGeom>
            <a:blipFill>
              <a:blip r:embed="rId2">
                <a:alphaModFix amt="78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7163" y="887504"/>
            <a:ext cx="16879504" cy="8905352"/>
            <a:chOff x="0" y="0"/>
            <a:chExt cx="4445631" cy="23454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631" cy="2345442"/>
            </a:xfrm>
            <a:custGeom>
              <a:avLst/>
              <a:gdLst/>
              <a:ahLst/>
              <a:cxnLst/>
              <a:rect l="l" t="t" r="r" b="b"/>
              <a:pathLst>
                <a:path w="4445631" h="2345442">
                  <a:moveTo>
                    <a:pt x="0" y="0"/>
                  </a:moveTo>
                  <a:lnTo>
                    <a:pt x="4445631" y="0"/>
                  </a:lnTo>
                  <a:lnTo>
                    <a:pt x="4445631" y="2345442"/>
                  </a:lnTo>
                  <a:lnTo>
                    <a:pt x="0" y="2345442"/>
                  </a:lnTo>
                  <a:close/>
                </a:path>
              </a:pathLst>
            </a:custGeom>
            <a:solidFill>
              <a:srgbClr val="FFFFFF">
                <a:alpha val="42745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45631" cy="2383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6929711">
            <a:off x="10691222" y="6063401"/>
            <a:ext cx="8447197" cy="8447197"/>
          </a:xfrm>
          <a:custGeom>
            <a:avLst/>
            <a:gdLst/>
            <a:ahLst/>
            <a:cxnLst/>
            <a:rect l="l" t="t" r="r" b="b"/>
            <a:pathLst>
              <a:path w="8447197" h="8447197">
                <a:moveTo>
                  <a:pt x="0" y="0"/>
                </a:moveTo>
                <a:lnTo>
                  <a:pt x="8447198" y="0"/>
                </a:lnTo>
                <a:lnTo>
                  <a:pt x="8447198" y="8447198"/>
                </a:lnTo>
                <a:lnTo>
                  <a:pt x="0" y="8447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3939148" y="7317510"/>
            <a:ext cx="3633552" cy="2074153"/>
          </a:xfrm>
          <a:custGeom>
            <a:avLst/>
            <a:gdLst/>
            <a:ahLst/>
            <a:cxnLst/>
            <a:rect l="l" t="t" r="r" b="b"/>
            <a:pathLst>
              <a:path w="3633552" h="2074153">
                <a:moveTo>
                  <a:pt x="0" y="0"/>
                </a:moveTo>
                <a:lnTo>
                  <a:pt x="3633552" y="0"/>
                </a:lnTo>
                <a:lnTo>
                  <a:pt x="3633552" y="2074152"/>
                </a:lnTo>
                <a:lnTo>
                  <a:pt x="0" y="2074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4914821" y="9391662"/>
            <a:ext cx="2657879" cy="535220"/>
          </a:xfrm>
          <a:custGeom>
            <a:avLst/>
            <a:gdLst/>
            <a:ahLst/>
            <a:cxnLst/>
            <a:rect l="l" t="t" r="r" b="b"/>
            <a:pathLst>
              <a:path w="2657879" h="535220">
                <a:moveTo>
                  <a:pt x="0" y="0"/>
                </a:moveTo>
                <a:lnTo>
                  <a:pt x="2657879" y="0"/>
                </a:lnTo>
                <a:lnTo>
                  <a:pt x="2657879" y="535220"/>
                </a:lnTo>
                <a:lnTo>
                  <a:pt x="0" y="535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360384" y="425978"/>
            <a:ext cx="2046903" cy="1993598"/>
          </a:xfrm>
          <a:custGeom>
            <a:avLst/>
            <a:gdLst/>
            <a:ahLst/>
            <a:cxnLst/>
            <a:rect l="l" t="t" r="r" b="b"/>
            <a:pathLst>
              <a:path w="2046903" h="1993598">
                <a:moveTo>
                  <a:pt x="0" y="0"/>
                </a:moveTo>
                <a:lnTo>
                  <a:pt x="2046903" y="0"/>
                </a:lnTo>
                <a:lnTo>
                  <a:pt x="2046903" y="1993598"/>
                </a:lnTo>
                <a:lnTo>
                  <a:pt x="0" y="19935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0744708" cy="10386642"/>
            <a:chOff x="0" y="0"/>
            <a:chExt cx="27659611" cy="13848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48855" cy="13848855"/>
            </a:xfrm>
            <a:custGeom>
              <a:avLst/>
              <a:gdLst/>
              <a:ahLst/>
              <a:cxnLst/>
              <a:rect l="l" t="t" r="r" b="b"/>
              <a:pathLst>
                <a:path w="13848855" h="13848855">
                  <a:moveTo>
                    <a:pt x="0" y="0"/>
                  </a:moveTo>
                  <a:lnTo>
                    <a:pt x="13848855" y="0"/>
                  </a:lnTo>
                  <a:lnTo>
                    <a:pt x="13848855" y="13848855"/>
                  </a:lnTo>
                  <a:lnTo>
                    <a:pt x="0" y="13848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 flipH="1">
              <a:off x="13810755" y="0"/>
              <a:ext cx="13848855" cy="13848855"/>
            </a:xfrm>
            <a:custGeom>
              <a:avLst/>
              <a:gdLst/>
              <a:ahLst/>
              <a:cxnLst/>
              <a:rect l="l" t="t" r="r" b="b"/>
              <a:pathLst>
                <a:path w="13848855" h="13848855">
                  <a:moveTo>
                    <a:pt x="13848856" y="0"/>
                  </a:moveTo>
                  <a:lnTo>
                    <a:pt x="0" y="0"/>
                  </a:lnTo>
                  <a:lnTo>
                    <a:pt x="0" y="13848855"/>
                  </a:lnTo>
                  <a:lnTo>
                    <a:pt x="13848856" y="13848855"/>
                  </a:lnTo>
                  <a:lnTo>
                    <a:pt x="13848856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4248" y="2566710"/>
            <a:ext cx="16879504" cy="7251345"/>
            <a:chOff x="0" y="0"/>
            <a:chExt cx="4445631" cy="19098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631" cy="1909819"/>
            </a:xfrm>
            <a:custGeom>
              <a:avLst/>
              <a:gdLst/>
              <a:ahLst/>
              <a:cxnLst/>
              <a:rect l="l" t="t" r="r" b="b"/>
              <a:pathLst>
                <a:path w="4445631" h="1909819">
                  <a:moveTo>
                    <a:pt x="0" y="0"/>
                  </a:moveTo>
                  <a:lnTo>
                    <a:pt x="4445631" y="0"/>
                  </a:lnTo>
                  <a:lnTo>
                    <a:pt x="4445631" y="1909819"/>
                  </a:lnTo>
                  <a:lnTo>
                    <a:pt x="0" y="1909819"/>
                  </a:lnTo>
                  <a:close/>
                </a:path>
              </a:pathLst>
            </a:custGeom>
            <a:solidFill>
              <a:srgbClr val="FFFFFF">
                <a:alpha val="42745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45631" cy="1947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4248" y="786650"/>
            <a:ext cx="16879504" cy="1522243"/>
            <a:chOff x="0" y="0"/>
            <a:chExt cx="4445631" cy="400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45631" cy="400920"/>
            </a:xfrm>
            <a:custGeom>
              <a:avLst/>
              <a:gdLst/>
              <a:ahLst/>
              <a:cxnLst/>
              <a:rect l="l" t="t" r="r" b="b"/>
              <a:pathLst>
                <a:path w="4445631" h="400920">
                  <a:moveTo>
                    <a:pt x="0" y="0"/>
                  </a:moveTo>
                  <a:lnTo>
                    <a:pt x="4445631" y="0"/>
                  </a:lnTo>
                  <a:lnTo>
                    <a:pt x="4445631" y="400920"/>
                  </a:lnTo>
                  <a:lnTo>
                    <a:pt x="0" y="400920"/>
                  </a:lnTo>
                  <a:close/>
                </a:path>
              </a:pathLst>
            </a:custGeom>
            <a:solidFill>
              <a:srgbClr val="FFFFFF">
                <a:alpha val="42745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445631" cy="439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360325" y="37674"/>
            <a:ext cx="6390362" cy="905301"/>
          </a:xfrm>
          <a:custGeom>
            <a:avLst/>
            <a:gdLst/>
            <a:ahLst/>
            <a:cxnLst/>
            <a:rect l="l" t="t" r="r" b="b"/>
            <a:pathLst>
              <a:path w="6390362" h="905301">
                <a:moveTo>
                  <a:pt x="0" y="0"/>
                </a:moveTo>
                <a:lnTo>
                  <a:pt x="6390362" y="0"/>
                </a:lnTo>
                <a:lnTo>
                  <a:pt x="6390362" y="905301"/>
                </a:lnTo>
                <a:lnTo>
                  <a:pt x="0" y="905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4305207" y="7322982"/>
            <a:ext cx="3633552" cy="2074153"/>
          </a:xfrm>
          <a:custGeom>
            <a:avLst/>
            <a:gdLst/>
            <a:ahLst/>
            <a:cxnLst/>
            <a:rect l="l" t="t" r="r" b="b"/>
            <a:pathLst>
              <a:path w="3633552" h="2074153">
                <a:moveTo>
                  <a:pt x="0" y="0"/>
                </a:moveTo>
                <a:lnTo>
                  <a:pt x="3633552" y="0"/>
                </a:lnTo>
                <a:lnTo>
                  <a:pt x="3633552" y="2074153"/>
                </a:lnTo>
                <a:lnTo>
                  <a:pt x="0" y="20741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5280880" y="9397135"/>
            <a:ext cx="2657879" cy="535220"/>
          </a:xfrm>
          <a:custGeom>
            <a:avLst/>
            <a:gdLst/>
            <a:ahLst/>
            <a:cxnLst/>
            <a:rect l="l" t="t" r="r" b="b"/>
            <a:pathLst>
              <a:path w="2657879" h="535220">
                <a:moveTo>
                  <a:pt x="0" y="0"/>
                </a:moveTo>
                <a:lnTo>
                  <a:pt x="2657879" y="0"/>
                </a:lnTo>
                <a:lnTo>
                  <a:pt x="2657879" y="535220"/>
                </a:lnTo>
                <a:lnTo>
                  <a:pt x="0" y="535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0744708" cy="10386642"/>
            <a:chOff x="0" y="0"/>
            <a:chExt cx="27659611" cy="13848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48855" cy="13848855"/>
            </a:xfrm>
            <a:custGeom>
              <a:avLst/>
              <a:gdLst/>
              <a:ahLst/>
              <a:cxnLst/>
              <a:rect l="l" t="t" r="r" b="b"/>
              <a:pathLst>
                <a:path w="13848855" h="13848855">
                  <a:moveTo>
                    <a:pt x="0" y="0"/>
                  </a:moveTo>
                  <a:lnTo>
                    <a:pt x="13848855" y="0"/>
                  </a:lnTo>
                  <a:lnTo>
                    <a:pt x="13848855" y="13848855"/>
                  </a:lnTo>
                  <a:lnTo>
                    <a:pt x="0" y="13848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 flipH="1">
              <a:off x="13810755" y="0"/>
              <a:ext cx="13848855" cy="13848855"/>
            </a:xfrm>
            <a:custGeom>
              <a:avLst/>
              <a:gdLst/>
              <a:ahLst/>
              <a:cxnLst/>
              <a:rect l="l" t="t" r="r" b="b"/>
              <a:pathLst>
                <a:path w="13848855" h="13848855">
                  <a:moveTo>
                    <a:pt x="13848856" y="0"/>
                  </a:moveTo>
                  <a:lnTo>
                    <a:pt x="0" y="0"/>
                  </a:lnTo>
                  <a:lnTo>
                    <a:pt x="0" y="13848855"/>
                  </a:lnTo>
                  <a:lnTo>
                    <a:pt x="13848856" y="13848855"/>
                  </a:lnTo>
                  <a:lnTo>
                    <a:pt x="13848856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4248" y="731166"/>
            <a:ext cx="16879504" cy="8945694"/>
            <a:chOff x="0" y="0"/>
            <a:chExt cx="4445631" cy="23560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631" cy="2356067"/>
            </a:xfrm>
            <a:custGeom>
              <a:avLst/>
              <a:gdLst/>
              <a:ahLst/>
              <a:cxnLst/>
              <a:rect l="l" t="t" r="r" b="b"/>
              <a:pathLst>
                <a:path w="4445631" h="2356067">
                  <a:moveTo>
                    <a:pt x="0" y="0"/>
                  </a:moveTo>
                  <a:lnTo>
                    <a:pt x="4445631" y="0"/>
                  </a:lnTo>
                  <a:lnTo>
                    <a:pt x="4445631" y="2356067"/>
                  </a:lnTo>
                  <a:lnTo>
                    <a:pt x="0" y="2356067"/>
                  </a:lnTo>
                  <a:close/>
                </a:path>
              </a:pathLst>
            </a:custGeom>
            <a:solidFill>
              <a:srgbClr val="FFFFFF">
                <a:alpha val="42745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45631" cy="2394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087797" y="2219812"/>
            <a:ext cx="2657879" cy="535220"/>
          </a:xfrm>
          <a:custGeom>
            <a:avLst/>
            <a:gdLst/>
            <a:ahLst/>
            <a:cxnLst/>
            <a:rect l="l" t="t" r="r" b="b"/>
            <a:pathLst>
              <a:path w="2657879" h="535220">
                <a:moveTo>
                  <a:pt x="0" y="0"/>
                </a:moveTo>
                <a:lnTo>
                  <a:pt x="2657880" y="0"/>
                </a:lnTo>
                <a:lnTo>
                  <a:pt x="2657880" y="535220"/>
                </a:lnTo>
                <a:lnTo>
                  <a:pt x="0" y="535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4312490" y="193285"/>
            <a:ext cx="3633552" cy="2074153"/>
          </a:xfrm>
          <a:custGeom>
            <a:avLst/>
            <a:gdLst/>
            <a:ahLst/>
            <a:cxnLst/>
            <a:rect l="l" t="t" r="r" b="b"/>
            <a:pathLst>
              <a:path w="3633552" h="2074153">
                <a:moveTo>
                  <a:pt x="0" y="0"/>
                </a:moveTo>
                <a:lnTo>
                  <a:pt x="3633552" y="0"/>
                </a:lnTo>
                <a:lnTo>
                  <a:pt x="3633552" y="2074152"/>
                </a:lnTo>
                <a:lnTo>
                  <a:pt x="0" y="2074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 rot="5297025" flipH="1" flipV="1">
            <a:off x="173246" y="8080011"/>
            <a:ext cx="2046903" cy="1993598"/>
          </a:xfrm>
          <a:custGeom>
            <a:avLst/>
            <a:gdLst/>
            <a:ahLst/>
            <a:cxnLst/>
            <a:rect l="l" t="t" r="r" b="b"/>
            <a:pathLst>
              <a:path w="2046903" h="1993598">
                <a:moveTo>
                  <a:pt x="2046902" y="1993598"/>
                </a:moveTo>
                <a:lnTo>
                  <a:pt x="0" y="1993598"/>
                </a:lnTo>
                <a:lnTo>
                  <a:pt x="0" y="0"/>
                </a:lnTo>
                <a:lnTo>
                  <a:pt x="2046902" y="0"/>
                </a:lnTo>
                <a:lnTo>
                  <a:pt x="2046902" y="1993598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0744708" cy="10386642"/>
            <a:chOff x="0" y="0"/>
            <a:chExt cx="27659611" cy="13848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48855" cy="13848855"/>
            </a:xfrm>
            <a:custGeom>
              <a:avLst/>
              <a:gdLst/>
              <a:ahLst/>
              <a:cxnLst/>
              <a:rect l="l" t="t" r="r" b="b"/>
              <a:pathLst>
                <a:path w="13848855" h="13848855">
                  <a:moveTo>
                    <a:pt x="0" y="0"/>
                  </a:moveTo>
                  <a:lnTo>
                    <a:pt x="13848855" y="0"/>
                  </a:lnTo>
                  <a:lnTo>
                    <a:pt x="13848855" y="13848855"/>
                  </a:lnTo>
                  <a:lnTo>
                    <a:pt x="0" y="13848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 flipH="1">
              <a:off x="13810755" y="0"/>
              <a:ext cx="13848855" cy="13848855"/>
            </a:xfrm>
            <a:custGeom>
              <a:avLst/>
              <a:gdLst/>
              <a:ahLst/>
              <a:cxnLst/>
              <a:rect l="l" t="t" r="r" b="b"/>
              <a:pathLst>
                <a:path w="13848855" h="13848855">
                  <a:moveTo>
                    <a:pt x="13848856" y="0"/>
                  </a:moveTo>
                  <a:lnTo>
                    <a:pt x="0" y="0"/>
                  </a:lnTo>
                  <a:lnTo>
                    <a:pt x="0" y="13848855"/>
                  </a:lnTo>
                  <a:lnTo>
                    <a:pt x="13848856" y="13848855"/>
                  </a:lnTo>
                  <a:lnTo>
                    <a:pt x="13848856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4248" y="2203635"/>
            <a:ext cx="16879504" cy="7432882"/>
            <a:chOff x="0" y="0"/>
            <a:chExt cx="4445631" cy="19576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631" cy="1957631"/>
            </a:xfrm>
            <a:custGeom>
              <a:avLst/>
              <a:gdLst/>
              <a:ahLst/>
              <a:cxnLst/>
              <a:rect l="l" t="t" r="r" b="b"/>
              <a:pathLst>
                <a:path w="4445631" h="1957631">
                  <a:moveTo>
                    <a:pt x="0" y="0"/>
                  </a:moveTo>
                  <a:lnTo>
                    <a:pt x="4445631" y="0"/>
                  </a:lnTo>
                  <a:lnTo>
                    <a:pt x="4445631" y="1957631"/>
                  </a:lnTo>
                  <a:lnTo>
                    <a:pt x="0" y="1957631"/>
                  </a:lnTo>
                  <a:close/>
                </a:path>
              </a:pathLst>
            </a:custGeom>
            <a:solidFill>
              <a:srgbClr val="FFFFFF">
                <a:alpha val="42745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45631" cy="1995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4248" y="560833"/>
            <a:ext cx="13067219" cy="1502661"/>
            <a:chOff x="0" y="0"/>
            <a:chExt cx="3441572" cy="3957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41572" cy="395763"/>
            </a:xfrm>
            <a:custGeom>
              <a:avLst/>
              <a:gdLst/>
              <a:ahLst/>
              <a:cxnLst/>
              <a:rect l="l" t="t" r="r" b="b"/>
              <a:pathLst>
                <a:path w="3441572" h="395763">
                  <a:moveTo>
                    <a:pt x="0" y="0"/>
                  </a:moveTo>
                  <a:lnTo>
                    <a:pt x="3441572" y="0"/>
                  </a:lnTo>
                  <a:lnTo>
                    <a:pt x="3441572" y="395763"/>
                  </a:lnTo>
                  <a:lnTo>
                    <a:pt x="0" y="395763"/>
                  </a:lnTo>
                  <a:close/>
                </a:path>
              </a:pathLst>
            </a:custGeom>
            <a:solidFill>
              <a:srgbClr val="FFFFFF">
                <a:alpha val="42745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441572" cy="433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3710355">
            <a:off x="12908394" y="-2826651"/>
            <a:ext cx="7720352" cy="7710701"/>
          </a:xfrm>
          <a:custGeom>
            <a:avLst/>
            <a:gdLst/>
            <a:ahLst/>
            <a:cxnLst/>
            <a:rect l="l" t="t" r="r" b="b"/>
            <a:pathLst>
              <a:path w="7720352" h="7710701">
                <a:moveTo>
                  <a:pt x="0" y="0"/>
                </a:moveTo>
                <a:lnTo>
                  <a:pt x="7720352" y="0"/>
                </a:lnTo>
                <a:lnTo>
                  <a:pt x="7720352" y="7710702"/>
                </a:lnTo>
                <a:lnTo>
                  <a:pt x="0" y="77107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3950199" y="214574"/>
            <a:ext cx="3633552" cy="2195178"/>
          </a:xfrm>
          <a:custGeom>
            <a:avLst/>
            <a:gdLst/>
            <a:ahLst/>
            <a:cxnLst/>
            <a:rect l="l" t="t" r="r" b="b"/>
            <a:pathLst>
              <a:path w="3633552" h="2195178">
                <a:moveTo>
                  <a:pt x="0" y="0"/>
                </a:moveTo>
                <a:lnTo>
                  <a:pt x="3633553" y="0"/>
                </a:lnTo>
                <a:lnTo>
                  <a:pt x="3633553" y="2195178"/>
                </a:lnTo>
                <a:lnTo>
                  <a:pt x="0" y="2195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17" r="-29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4601421" y="2336985"/>
            <a:ext cx="2657879" cy="535220"/>
          </a:xfrm>
          <a:custGeom>
            <a:avLst/>
            <a:gdLst/>
            <a:ahLst/>
            <a:cxnLst/>
            <a:rect l="l" t="t" r="r" b="b"/>
            <a:pathLst>
              <a:path w="2657879" h="535220">
                <a:moveTo>
                  <a:pt x="0" y="0"/>
                </a:moveTo>
                <a:lnTo>
                  <a:pt x="2657879" y="0"/>
                </a:lnTo>
                <a:lnTo>
                  <a:pt x="2657879" y="535220"/>
                </a:lnTo>
                <a:lnTo>
                  <a:pt x="0" y="535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 flipV="1">
            <a:off x="274100" y="8059840"/>
            <a:ext cx="2046903" cy="1993598"/>
          </a:xfrm>
          <a:custGeom>
            <a:avLst/>
            <a:gdLst/>
            <a:ahLst/>
            <a:cxnLst/>
            <a:rect l="l" t="t" r="r" b="b"/>
            <a:pathLst>
              <a:path w="2046903" h="1993598">
                <a:moveTo>
                  <a:pt x="0" y="1993598"/>
                </a:moveTo>
                <a:lnTo>
                  <a:pt x="2046902" y="1993598"/>
                </a:lnTo>
                <a:lnTo>
                  <a:pt x="2046902" y="0"/>
                </a:lnTo>
                <a:lnTo>
                  <a:pt x="0" y="0"/>
                </a:lnTo>
                <a:lnTo>
                  <a:pt x="0" y="1993598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Personalizar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cp:lastModifiedBy>juliana bortholuzzi</cp:lastModifiedBy>
  <cp:revision>1</cp:revision>
  <dcterms:created xsi:type="dcterms:W3CDTF">2006-08-16T00:00:00Z</dcterms:created>
  <dcterms:modified xsi:type="dcterms:W3CDTF">2024-08-07T17:32:55Z</dcterms:modified>
  <dc:identifier>DAGNAaEY8FQ</dc:identifier>
</cp:coreProperties>
</file>